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10.02.2024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НОВОРЕЧЕНСКОГО СЕЛЬСКОГО  ПОСЕЛЕНИЯ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2024- 2026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1352,0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1389,0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2402,2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2434,8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3745,2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3823,8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3896,8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357166" y="1122531"/>
          <a:ext cx="6143668" cy="76483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7"/>
              </a:tblGrid>
              <a:tr h="53336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1352,0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1389,0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7809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 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14290" y="571472"/>
          <a:ext cx="6286544" cy="44986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38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2402,2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2434,8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2469,8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2263,3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2281,3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2302,3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28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3745,2</a:t>
                      </a:r>
                      <a:endParaRPr lang="ru-RU" sz="16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3823,8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3896,8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 smtClean="0">
                <a:latin typeface="Times New Roman"/>
                <a:ea typeface="Times New Roman"/>
              </a:rPr>
              <a:t>– 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692948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227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98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3754,2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3732,1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3710,3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221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2092,0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625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730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4 -2026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5" cy="710109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2500330"/>
                <a:gridCol w="1214446"/>
                <a:gridCol w="1071570"/>
                <a:gridCol w="1071571"/>
              </a:tblGrid>
              <a:tr h="18573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3754,2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3732,1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3710,3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2092,0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  <a:p>
                      <a:pPr algn="l" fontAlgn="ctr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Новореченского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2026 годы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1578,3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Новореченского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Новореченского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12320</TotalTime>
  <Words>1881</Words>
  <Application>Microsoft Office PowerPoint</Application>
  <PresentationFormat>Экран (4:3)</PresentationFormat>
  <Paragraphs>471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2024- 2026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otchb5</cp:lastModifiedBy>
  <cp:revision>1310</cp:revision>
  <cp:lastPrinted>2020-06-30T11:58:33Z</cp:lastPrinted>
  <dcterms:created xsi:type="dcterms:W3CDTF">2013-12-18T08:51:47Z</dcterms:created>
  <dcterms:modified xsi:type="dcterms:W3CDTF">2024-02-10T10:33:29Z</dcterms:modified>
</cp:coreProperties>
</file>