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1243" y="-331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НОВОРЕЧЕНСКОГО СЕЛЬСКОГО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ПОСЕЛЕНИЯ НА 2020 -2022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СЕЛЬСКОЕ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2020 - 2022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2018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500166"/>
          <a:ext cx="6286544" cy="63579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0267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350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9614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693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1974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2343,4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2557,4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2559,9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0591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3036,4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3270,4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3293,9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14290" y="1500164"/>
          <a:ext cx="6286544" cy="735811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6"/>
                <a:gridCol w="1426411"/>
                <a:gridCol w="1422634"/>
                <a:gridCol w="1382283"/>
              </a:tblGrid>
              <a:tr h="12105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780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8309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734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40546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3171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854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854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38244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286544" cy="69256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5752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553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42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129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672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2343,4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2557,4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2559,9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59630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2276,4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2490,4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2490,4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416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6321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3036,4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3270,4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3293,9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2020 - 2022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2018 - 2019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2018 -2019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6429420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18451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804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895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3036,4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3190,4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3132,9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910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11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83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74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246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-202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5" cy="7143801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3219606"/>
                <a:gridCol w="879437"/>
                <a:gridCol w="879437"/>
                <a:gridCol w="879437"/>
              </a:tblGrid>
              <a:tr h="20501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33778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43996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3036,4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3190,4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3132,9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34528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567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37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86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873,4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384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-202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Новореченского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за 2020 -2022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928794"/>
          <a:ext cx="6357983" cy="362346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873,4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873,4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873,4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Новореченского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Новореченского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12046</TotalTime>
  <Words>1850</Words>
  <Application>Microsoft Office PowerPoint</Application>
  <PresentationFormat>Экран (4:3)</PresentationFormat>
  <Paragraphs>469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2020 - 2022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1277</cp:revision>
  <cp:lastPrinted>2020-06-30T11:58:33Z</cp:lastPrinted>
  <dcterms:created xsi:type="dcterms:W3CDTF">2013-12-18T08:51:47Z</dcterms:created>
  <dcterms:modified xsi:type="dcterms:W3CDTF">2020-08-19T07:07:21Z</dcterms:modified>
</cp:coreProperties>
</file>