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448" r:id="rId15"/>
    <p:sldId id="450" r:id="rId16"/>
    <p:sldId id="452" r:id="rId17"/>
    <p:sldId id="325" r:id="rId18"/>
    <p:sldId id="331" r:id="rId19"/>
    <p:sldId id="282" r:id="rId20"/>
    <p:sldId id="406" r:id="rId21"/>
    <p:sldId id="281" r:id="rId22"/>
    <p:sldId id="285" r:id="rId23"/>
    <p:sldId id="459" r:id="rId24"/>
    <p:sldId id="461" r:id="rId25"/>
    <p:sldId id="345" r:id="rId26"/>
    <p:sldId id="4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342" autoAdjust="0"/>
    <p:restoredTop sz="95683" autoAdjust="0"/>
  </p:normalViewPr>
  <p:slideViewPr>
    <p:cSldViewPr>
      <p:cViewPr>
        <p:scale>
          <a:sx n="50" d="100"/>
          <a:sy n="50" d="100"/>
        </p:scale>
        <p:origin x="-1243" y="-331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19.08.2020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marL="0" indent="0"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 ИСПОЛНЕНИИ БЮДЖЕТА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НОВОРЕЧЕНСКОГО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СЕЛЬСКОГО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ПОСЕЛЕНИЯ НА 2019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НОВОРЕЧЕНСКОЕ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СЕЛЬСКОЕ 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 2019 год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2018 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37997073"/>
              </p:ext>
            </p:extLst>
          </p:nvPr>
        </p:nvGraphicFramePr>
        <p:xfrm>
          <a:off x="332656" y="1785918"/>
          <a:ext cx="6311054" cy="700092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63235"/>
                <a:gridCol w="1276886"/>
                <a:gridCol w="1685049"/>
                <a:gridCol w="1285884"/>
              </a:tblGrid>
              <a:tr h="88352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2019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2019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% исполнения</a:t>
                      </a:r>
                    </a:p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927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86225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736</a:t>
                      </a: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770,7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786547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3492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3473,9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2089332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4228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4244,6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94" y="285720"/>
            <a:ext cx="5429288" cy="92869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 бюджет </a:t>
            </a:r>
          </a:p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 за 2019 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1123437"/>
              </p:ext>
            </p:extLst>
          </p:nvPr>
        </p:nvGraphicFramePr>
        <p:xfrm>
          <a:off x="285729" y="1428728"/>
          <a:ext cx="6215105" cy="709934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56261"/>
                <a:gridCol w="1415638"/>
                <a:gridCol w="1628494"/>
                <a:gridCol w="1014712"/>
              </a:tblGrid>
              <a:tr h="1043303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2019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в 2019 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51649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4818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736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770,7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53473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40296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21,1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02800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сельскохозяйственный налог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156,8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101,2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25010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228,6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114,30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2053365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1123437"/>
              </p:ext>
            </p:extLst>
          </p:nvPr>
        </p:nvGraphicFramePr>
        <p:xfrm>
          <a:off x="285728" y="226537"/>
          <a:ext cx="6357981" cy="820311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323108"/>
                <a:gridCol w="1391537"/>
                <a:gridCol w="1428891"/>
                <a:gridCol w="1214445"/>
              </a:tblGrid>
              <a:tr h="113457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2019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в 2019 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50824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1861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215,2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34588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имущества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51765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поступления от денежных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взысканий (ш</a:t>
                      </a:r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трафов)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51765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300" b="1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3492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3473,9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968942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3425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3406,9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62047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04067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 доходов: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4228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4244,6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2019 годы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2018 - 2019 годы  </a:t>
            </a:r>
            <a:r>
              <a:rPr lang="ru-RU" sz="2200" dirty="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поселка,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2018 -2019 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 бюджета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Новореченского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сельского поселения 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142852" y="1500166"/>
          <a:ext cx="6500860" cy="7358116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322525"/>
                <a:gridCol w="1539386"/>
                <a:gridCol w="1457841"/>
                <a:gridCol w="1181108"/>
              </a:tblGrid>
              <a:tr h="13134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201</a:t>
                      </a:r>
                      <a:r>
                        <a:rPr lang="en-US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201</a:t>
                      </a:r>
                      <a:r>
                        <a:rPr lang="en-US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2376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485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4228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4217,7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7838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880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2164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2158,6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099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1803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142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1589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1587,7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1425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b="1" i="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ctr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871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163,2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 по разделам за 2019 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142852" y="1500166"/>
          <a:ext cx="6500860" cy="7358116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428628"/>
                <a:gridCol w="2993734"/>
                <a:gridCol w="1134183"/>
                <a:gridCol w="1074103"/>
                <a:gridCol w="870212"/>
              </a:tblGrid>
              <a:tr h="13134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201</a:t>
                      </a:r>
                      <a:r>
                        <a:rPr lang="en-US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201</a:t>
                      </a:r>
                      <a:r>
                        <a:rPr lang="en-US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23764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48520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4228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4217,7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78387">
                <a:tc>
                  <a:txBody>
                    <a:bodyPr/>
                    <a:lstStyle/>
                    <a:p>
                      <a:pPr algn="ctr" fontAlgn="b"/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880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2164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2158,6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099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1803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142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1589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1587,7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142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b="1" i="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ctr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871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163,2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 по разделам за 2019 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Новореченского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бюджета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сельского поселения за 2019 год  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41190749"/>
              </p:ext>
            </p:extLst>
          </p:nvPr>
        </p:nvGraphicFramePr>
        <p:xfrm>
          <a:off x="214290" y="1643043"/>
          <a:ext cx="6500858" cy="6286542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756990"/>
                <a:gridCol w="957918"/>
                <a:gridCol w="1000132"/>
                <a:gridCol w="785818"/>
              </a:tblGrid>
              <a:tr h="182219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2019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2019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60371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</a:t>
                      </a:r>
                      <a:endParaRPr lang="ru-RU" sz="1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1979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1976,3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99,86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672029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территории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Новореченского сельского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поселения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901153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 Подпрограмма «Обеспечение безопасности жизнедеятельности населения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Новореченского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672029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 Подпрограмма «Благоустройство территории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1589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1587,7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655384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4. Подпрограмма Обращение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твердыми коммунальными отходами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199,4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960041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5. Подпрограмма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«Развитие сферы культурно –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досуговой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деятельности 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Новореченского 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сельского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поселенияя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163,2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13912</TotalTime>
  <Words>1915</Words>
  <Application>Microsoft Office PowerPoint</Application>
  <PresentationFormat>Экран (4:3)</PresentationFormat>
  <Paragraphs>530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на  2019 год</vt:lpstr>
      <vt:lpstr>Слайд 13</vt:lpstr>
      <vt:lpstr>Слайд 14</vt:lpstr>
      <vt:lpstr>Слайд 15</vt:lpstr>
      <vt:lpstr>Слайд 16</vt:lpstr>
      <vt:lpstr>Слайд 17</vt:lpstr>
      <vt:lpstr>Слайд 18</vt:lpstr>
      <vt:lpstr>Из какого бюджета происходит финансирование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User</cp:lastModifiedBy>
  <cp:revision>1320</cp:revision>
  <cp:lastPrinted>2020-06-30T11:58:33Z</cp:lastPrinted>
  <dcterms:created xsi:type="dcterms:W3CDTF">2013-12-18T08:51:47Z</dcterms:created>
  <dcterms:modified xsi:type="dcterms:W3CDTF">2020-08-19T06:21:04Z</dcterms:modified>
</cp:coreProperties>
</file>