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1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1243" y="-331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НОВОРЕЧЕНСКОГО СЕЛЬСКОГО ПОСЕЛЕНИЯ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 2019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7997073"/>
              </p:ext>
            </p:extLst>
          </p:nvPr>
        </p:nvGraphicFramePr>
        <p:xfrm>
          <a:off x="332656" y="1785918"/>
          <a:ext cx="6311054" cy="70009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86225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944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78654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089332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3105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3106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 за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9" y="1336913"/>
          <a:ext cx="6215105" cy="75213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56261"/>
                <a:gridCol w="1415638"/>
                <a:gridCol w="1628494"/>
                <a:gridCol w="1014712"/>
              </a:tblGrid>
              <a:tr h="8242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938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75727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944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9089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6662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575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7151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9536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 за земли,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428604" y="285720"/>
          <a:ext cx="6000792" cy="807249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33655"/>
                <a:gridCol w="1066811"/>
                <a:gridCol w="1200163"/>
                <a:gridCol w="1200163"/>
              </a:tblGrid>
              <a:tr h="81524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568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43866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 от продажи земельных участков, находящихся в собственности сельских поселений (за исключением земельных участков муниципальных бюджетных и автономных учреждений)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4684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 от реализации иного имущества, находящегося в собственности сельских поселений , в части реализации материальных запасов по указанному имуществу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19331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+mn-lt"/>
                          <a:cs typeface="Times New Roman" pitchFamily="18" charset="0"/>
                        </a:rPr>
                        <a:t>2161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+mn-lt"/>
                          <a:cs typeface="Times New Roman" pitchFamily="18" charset="0"/>
                        </a:rPr>
                        <a:t>2161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927138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2048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2048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4275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70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70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955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Прочие субсидии бюджетам 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43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43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67287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3105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3106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100,03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</a:t>
            </a:r>
            <a:r>
              <a:rPr lang="ru-RU" sz="2200" dirty="0" smtClean="0">
                <a:latin typeface="Times New Roman"/>
                <a:ea typeface="Times New Roman"/>
              </a:rPr>
              <a:t>2019 </a:t>
            </a:r>
            <a:r>
              <a:rPr lang="ru-RU" sz="2200" dirty="0" smtClean="0">
                <a:latin typeface="Times New Roman"/>
                <a:ea typeface="Times New Roman"/>
              </a:rPr>
              <a:t>- </a:t>
            </a:r>
            <a:r>
              <a:rPr lang="ru-RU" sz="2200" dirty="0" smtClean="0">
                <a:latin typeface="Times New Roman"/>
                <a:ea typeface="Times New Roman"/>
              </a:rPr>
              <a:t>2020 </a:t>
            </a:r>
            <a:r>
              <a:rPr lang="ru-RU" sz="2200" dirty="0" smtClean="0">
                <a:latin typeface="Times New Roman"/>
                <a:ea typeface="Times New Roman"/>
              </a:rPr>
              <a:t>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2019 </a:t>
            </a:r>
            <a:r>
              <a:rPr lang="ru-RU" sz="2200" dirty="0" smtClean="0">
                <a:latin typeface="Times New Roman"/>
                <a:ea typeface="Times New Roman"/>
              </a:rPr>
              <a:t>-</a:t>
            </a:r>
            <a:r>
              <a:rPr lang="ru-RU" sz="2200" dirty="0" smtClean="0">
                <a:latin typeface="Times New Roman"/>
                <a:ea typeface="Times New Roman"/>
              </a:rPr>
              <a:t>2020 </a:t>
            </a:r>
            <a:r>
              <a:rPr lang="ru-RU" sz="2200" dirty="0" smtClean="0">
                <a:latin typeface="Times New Roman"/>
                <a:ea typeface="Times New Roman"/>
              </a:rPr>
              <a:t>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Новореченского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42852" y="1500166"/>
          <a:ext cx="6500860" cy="5656692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322525"/>
                <a:gridCol w="1539386"/>
                <a:gridCol w="1457841"/>
                <a:gridCol w="1181108"/>
              </a:tblGrid>
              <a:tr h="13134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201</a:t>
                      </a:r>
                      <a:r>
                        <a:rPr lang="en-US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37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85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3105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3057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83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80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99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803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42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за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42852" y="1500166"/>
          <a:ext cx="6500860" cy="6572295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2993734"/>
                <a:gridCol w="1134183"/>
                <a:gridCol w="1074103"/>
                <a:gridCol w="870212"/>
              </a:tblGrid>
              <a:tr h="15261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235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04932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4217,7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47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94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086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3713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46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за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Новореченского сельского поселения за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643041"/>
          <a:ext cx="6500858" cy="466245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85738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6942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</a:t>
                      </a:r>
                    </a:p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smtClean="0"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Новореченского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1279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13943</TotalTime>
  <Words>1895</Words>
  <Application>Microsoft Office PowerPoint</Application>
  <PresentationFormat>Экран (4:3)</PresentationFormat>
  <Paragraphs>512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 2019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1328</cp:revision>
  <cp:lastPrinted>2020-06-30T11:58:33Z</cp:lastPrinted>
  <dcterms:created xsi:type="dcterms:W3CDTF">2013-12-18T08:51:47Z</dcterms:created>
  <dcterms:modified xsi:type="dcterms:W3CDTF">2021-03-23T10:37:52Z</dcterms:modified>
</cp:coreProperties>
</file>