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8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509" y="-331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НОВОРЕЧЕНСКОГО СЕЛЬСКОГО  ПОСЕЛЕНИЯ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4213436"/>
              </p:ext>
            </p:extLst>
          </p:nvPr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1965,5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1938,5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2684,0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285721"/>
            <a:ext cx="4286280" cy="10715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14290" y="1500164"/>
          <a:ext cx="6286544" cy="735811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6"/>
                <a:gridCol w="1426411"/>
                <a:gridCol w="1422634"/>
                <a:gridCol w="1382283"/>
              </a:tblGrid>
              <a:tr h="12105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780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8309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748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40546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3171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5854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5854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38244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500033"/>
          <a:ext cx="6286544" cy="69256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57520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553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42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129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672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1965,5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59630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416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76321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</a:t>
            </a:r>
            <a:r>
              <a:rPr lang="ru-RU" sz="2200" dirty="0" smtClean="0">
                <a:latin typeface="Times New Roman"/>
                <a:ea typeface="Times New Roman"/>
              </a:rPr>
              <a:t>2019 </a:t>
            </a:r>
            <a:r>
              <a:rPr lang="ru-RU" sz="2200" dirty="0" smtClean="0">
                <a:latin typeface="Times New Roman"/>
                <a:ea typeface="Times New Roman"/>
              </a:rPr>
              <a:t>- </a:t>
            </a:r>
            <a:r>
              <a:rPr lang="ru-RU" sz="2200" dirty="0" smtClean="0">
                <a:latin typeface="Times New Roman"/>
                <a:ea typeface="Times New Roman"/>
              </a:rPr>
              <a:t>2020 </a:t>
            </a:r>
            <a:r>
              <a:rPr lang="ru-RU" sz="2200" dirty="0" smtClean="0">
                <a:latin typeface="Times New Roman"/>
                <a:ea typeface="Times New Roman"/>
              </a:rPr>
              <a:t>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2019 </a:t>
            </a:r>
            <a:r>
              <a:rPr lang="ru-RU" sz="2200" dirty="0" smtClean="0">
                <a:latin typeface="Times New Roman"/>
                <a:ea typeface="Times New Roman"/>
              </a:rPr>
              <a:t>-</a:t>
            </a:r>
            <a:r>
              <a:rPr lang="ru-RU" sz="2200" dirty="0" smtClean="0">
                <a:latin typeface="Times New Roman"/>
                <a:ea typeface="Times New Roman"/>
              </a:rPr>
              <a:t>2020 </a:t>
            </a:r>
            <a:r>
              <a:rPr lang="ru-RU" sz="2200" dirty="0" smtClean="0">
                <a:latin typeface="Times New Roman"/>
                <a:ea typeface="Times New Roman"/>
              </a:rPr>
              <a:t>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сельского 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357166" y="1500166"/>
          <a:ext cx="6286543" cy="6000792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21362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561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668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2621,5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2555,5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527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88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6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231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1-202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357166" y="1500166"/>
          <a:ext cx="6286545" cy="657229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3219606"/>
                <a:gridCol w="879437"/>
                <a:gridCol w="879437"/>
                <a:gridCol w="879437"/>
              </a:tblGrid>
              <a:tr h="23397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15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0816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2621,5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2555,5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5889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636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111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Новореченского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Новореченского сельского поселения за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годы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1190749"/>
              </p:ext>
            </p:extLst>
          </p:nvPr>
        </p:nvGraphicFramePr>
        <p:xfrm>
          <a:off x="214290" y="1928794"/>
          <a:ext cx="6357983" cy="362346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Новореченского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Новореченского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12065</TotalTime>
  <Words>1837</Words>
  <Application>Microsoft Office PowerPoint</Application>
  <PresentationFormat>Экран (4:3)</PresentationFormat>
  <Paragraphs>459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2020 - 2023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1284</cp:revision>
  <cp:lastPrinted>2020-06-30T11:58:33Z</cp:lastPrinted>
  <dcterms:created xsi:type="dcterms:W3CDTF">2013-12-18T08:51:47Z</dcterms:created>
  <dcterms:modified xsi:type="dcterms:W3CDTF">2021-03-23T10:58:54Z</dcterms:modified>
</cp:coreProperties>
</file>